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3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2C8F1B-31CF-4D7A-914D-96DFE1EAC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7916610-AD69-4151-8FE5-AC4B26989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32CA8EB-64A6-4454-9B00-F34C54281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B44E2E1-C01A-4E17-AC6D-8E7BD562B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877CBFD-3721-48F9-A21D-7E4124DB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817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9A544A-AC43-4381-B9B0-9124D202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1FA6048-D9DD-4213-9695-35363B19C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F7CE41A-D65C-4A6A-A2EA-ECE038D0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8A388FA-58A5-4B4D-B99F-51216CAE7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3EE6124-1D33-4F6B-9D86-9424BEB0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942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1F23BD9-F363-43C4-A966-BF4945B06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B6BAAEC-9643-4996-AC39-52F17C2BF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6F6FD9-404E-48BF-AE4B-84D4D282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F9592CD-002B-4A21-9E60-E9809569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8D1B6F3-C440-4B1E-9FAB-5625096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832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148362-DB40-41F4-AEE6-73F88EA9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E8BE95E-CF67-4DE0-B5A8-08AA43EA8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364DC12-C8A0-40B9-8226-B679BBD5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54AF829-5BFC-4D4C-8CD8-42DFE423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CD46656-6C3A-4C6D-986F-F9D69D08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29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B060547-3F09-4D04-BACC-77FDA5DEE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ACE4FBD-CB53-47B6-9132-B224877C4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D2353D3-D225-410B-B503-FDFE3503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596B151-EFEF-4F12-A1C9-FCFF50B1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03FA687-9E0C-4919-A65C-56ACC1C1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4973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AD4886-EDC4-4DA2-A71E-A06FE473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88B4C69-576E-46D6-A206-1635D3BED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19832C7-0628-464A-8C22-73B747E48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57C32DC-2268-4F33-BCBE-A8102B4A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D1B60E6-C30D-49B8-9504-7781BA1C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AF6707B-9DFD-45CA-B6C8-74516F51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542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55E97F7-6271-4EEE-8156-59AD5010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39EE754-9DB5-4053-A38F-671449BCD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7979212-54D2-4600-B328-945198207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886CC26B-59F6-42EB-8C12-C5F94FBFF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B03F7D1-CEE5-4C7D-9B04-E4CE2F9A9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1CFD81E-4CD1-464B-A5EA-ED55BAF1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5F83EC8-9D5D-4AF7-BAF7-DAB1A56D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6E7A3A5-70E0-4D06-AF86-92EA7F25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9583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6E16ABB-E10C-4188-BB4F-A005EECA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B979092-6D33-4EC4-A39A-F23C46CD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9B85629-3A94-4B38-9FCD-21E5C341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C1023C6-B844-49B9-9336-0D52BEA7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5417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3120EE8-0546-47B3-8318-ECB04FDDA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936E458-3EE2-4192-8D3C-2FF4BBDD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25C6B33-EFF7-401D-B888-F091DD69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601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20F969C-BBF5-47BE-9488-A33844D9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DDFCA2F-982A-4BBB-A377-169EA8BA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4BABC92-848C-48D4-81E3-939C093AC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D44F699-546C-471B-9A2F-88D3123DB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220F4F8-F0AE-44D2-A85B-EF649EEE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CA100D4-9E98-4B65-9628-2131AAEA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1795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BA4C1E-5BE0-4303-A1F4-494F26CC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171510A-A9AB-42A2-8B9C-EE9B952A1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5FCB688-BE0D-464C-A7C1-96204C456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05FAC69-046B-4EC3-9FC8-63373FEC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94435FD-74AD-4150-B750-532BB171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18321A6-D8D9-4A43-9EAC-0B58AB70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6608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D47238E-F9A3-4582-9398-A9DC1403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8D0616F-A1B8-45E3-B757-669F2800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A2D0A67-A6D9-448A-B895-6BF483407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4AE76-B790-43CC-A322-50B0176A2635}" type="datetimeFigureOut">
              <a:rPr lang="he-IL" smtClean="0"/>
              <a:t>י"ח/חשון/תשפ"ב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162B228-63DB-4B74-8D31-BA716EE6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297E79-BFC9-427E-B43C-F0BF5B252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B2AED-6C66-4C95-98C4-EB889F02E0B1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7800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5AE012D0-13D9-492E-99F5-71DEF8F9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8"/>
            <a:ext cx="12192000" cy="4833865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036053A4-E363-485D-9DAC-3CC4B7535EDD}"/>
              </a:ext>
            </a:extLst>
          </p:cNvPr>
          <p:cNvSpPr/>
          <p:nvPr/>
        </p:nvSpPr>
        <p:spPr>
          <a:xfrm>
            <a:off x="223101" y="5744670"/>
            <a:ext cx="11478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he-IL" sz="1000" dirty="0"/>
              <a:t>https://www.google.com/search?q=moscow%20restaurants&amp;sxsrf=AOaemvLJmfwXLbJLevivC_gtj8OYYJjslA:1633936727568&amp;source=hp&amp;ei=TeVjYYvyBOeFjLsPm5mJ4AM&amp;iflsig=ALs-wAMAAAAAYWPzXRAt5E7U9Ytm6e4KhTENC5Vn9BhP&amp;ved=2ahUKEwi-nO3R6MHzAhXMsKQKHfvjDbwQvS56BAgDEFQ&amp;uact=5&amp;oq=moscow+restaurants&amp;gs_lcp=Cgdnd3Mtd2l6EANQTFioCmCKDGgAcAB4AIABAIgBAJIBAJgBAKABAQ&amp;sclient=gws-wiz&amp;tbs=lf:1,lf_ui:9&amp;tbm=lcl&amp;rflfq=1&amp;num=10&amp;rldimm=12805638519326463957&amp;lqi=ChJtb3Njb3cgcmVzdGF1cmFudHNIkqST1eaAgIAIWhwQARgBIhJtb3Njb3cgcmVzdGF1cmFudHMqAggDkgEScnVzc2lhbl9yZXN0YXVyYW50qgEMEAEqCCIEZm9vZCgA&amp;phdesc=ECnuRhGpwQE&amp;rlst=f#rlfi=hd:;si:12805638519326463957,l,ChJtb3Njb3cgcmVzdGF1cmFudHNIkqST1eaAgIAIWhwQARgBIhJtb3Njb3cgcmVzdGF1cmFudHMqAggDkgEScnVzc2lhbl9yZXN0YXVyYW50qgEMEAEqCCIEZm9vZCgA,y,ECnuRhGpwQE;mv:[[55.7766137,37.6744487],[55.7297468,37.5522]]</a:t>
            </a: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C331D687-0A8D-4C22-8F16-84084F4A9D04}"/>
              </a:ext>
            </a:extLst>
          </p:cNvPr>
          <p:cNvCxnSpPr/>
          <p:nvPr/>
        </p:nvCxnSpPr>
        <p:spPr>
          <a:xfrm flipH="1">
            <a:off x="6834433" y="527901"/>
            <a:ext cx="115007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אליפסה 5">
            <a:extLst>
              <a:ext uri="{FF2B5EF4-FFF2-40B4-BE49-F238E27FC236}">
                <a16:creationId xmlns:a16="http://schemas.microsoft.com/office/drawing/2014/main" id="{46D0A349-4B07-4FDA-B9D4-78FA877232BE}"/>
              </a:ext>
            </a:extLst>
          </p:cNvPr>
          <p:cNvSpPr/>
          <p:nvPr/>
        </p:nvSpPr>
        <p:spPr>
          <a:xfrm>
            <a:off x="7984503" y="240384"/>
            <a:ext cx="546755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16EEEC8C-8692-4584-97F2-B820DEF8939B}"/>
              </a:ext>
            </a:extLst>
          </p:cNvPr>
          <p:cNvCxnSpPr>
            <a:cxnSpLocks/>
          </p:cNvCxnSpPr>
          <p:nvPr/>
        </p:nvCxnSpPr>
        <p:spPr>
          <a:xfrm flipV="1">
            <a:off x="4290768" y="1093509"/>
            <a:ext cx="837413" cy="4729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אליפסה 7">
            <a:extLst>
              <a:ext uri="{FF2B5EF4-FFF2-40B4-BE49-F238E27FC236}">
                <a16:creationId xmlns:a16="http://schemas.microsoft.com/office/drawing/2014/main" id="{86E3390B-E7FA-4108-B88D-351F2CEF123F}"/>
              </a:ext>
            </a:extLst>
          </p:cNvPr>
          <p:cNvSpPr/>
          <p:nvPr/>
        </p:nvSpPr>
        <p:spPr>
          <a:xfrm>
            <a:off x="3744012" y="1278904"/>
            <a:ext cx="546755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D88F1099-9F84-4D29-B201-C0A1BF56E8D0}"/>
              </a:ext>
            </a:extLst>
          </p:cNvPr>
          <p:cNvCxnSpPr>
            <a:cxnSpLocks/>
          </p:cNvCxnSpPr>
          <p:nvPr/>
        </p:nvCxnSpPr>
        <p:spPr>
          <a:xfrm flipV="1">
            <a:off x="4111659" y="1566421"/>
            <a:ext cx="799706" cy="5904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D96492BC-51D3-4F7C-810F-984BB50FFED5}"/>
              </a:ext>
            </a:extLst>
          </p:cNvPr>
          <p:cNvSpPr/>
          <p:nvPr/>
        </p:nvSpPr>
        <p:spPr>
          <a:xfrm>
            <a:off x="3564903" y="1869393"/>
            <a:ext cx="546755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63847B84-0F14-405E-B4F6-FFEB6CCE992D}"/>
              </a:ext>
            </a:extLst>
          </p:cNvPr>
          <p:cNvCxnSpPr>
            <a:cxnSpLocks/>
          </p:cNvCxnSpPr>
          <p:nvPr/>
        </p:nvCxnSpPr>
        <p:spPr>
          <a:xfrm flipH="1">
            <a:off x="6306532" y="1093509"/>
            <a:ext cx="1806804" cy="2364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D6EEC802-4351-498F-A2FC-AF8132BE2C47}"/>
              </a:ext>
            </a:extLst>
          </p:cNvPr>
          <p:cNvSpPr/>
          <p:nvPr/>
        </p:nvSpPr>
        <p:spPr>
          <a:xfrm>
            <a:off x="8113335" y="805992"/>
            <a:ext cx="546755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9F83DFF4-E210-47B0-992C-1F1DF8A8423E}"/>
              </a:ext>
            </a:extLst>
          </p:cNvPr>
          <p:cNvCxnSpPr>
            <a:cxnSpLocks/>
            <a:stCxn id="20" idx="7"/>
          </p:cNvCxnSpPr>
          <p:nvPr/>
        </p:nvCxnSpPr>
        <p:spPr>
          <a:xfrm flipV="1">
            <a:off x="4484074" y="1849420"/>
            <a:ext cx="493279" cy="699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6291E0C4-ABF6-49E3-9AA0-F2E936777676}"/>
              </a:ext>
            </a:extLst>
          </p:cNvPr>
          <p:cNvSpPr/>
          <p:nvPr/>
        </p:nvSpPr>
        <p:spPr>
          <a:xfrm>
            <a:off x="4017389" y="2464400"/>
            <a:ext cx="546755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A39364ED-4B8B-435C-8CC4-33D75D6E5AA4}"/>
              </a:ext>
            </a:extLst>
          </p:cNvPr>
          <p:cNvCxnSpPr/>
          <p:nvPr/>
        </p:nvCxnSpPr>
        <p:spPr>
          <a:xfrm flipH="1">
            <a:off x="6658466" y="1783668"/>
            <a:ext cx="115007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אליפסה 24">
            <a:extLst>
              <a:ext uri="{FF2B5EF4-FFF2-40B4-BE49-F238E27FC236}">
                <a16:creationId xmlns:a16="http://schemas.microsoft.com/office/drawing/2014/main" id="{61F4947D-1135-420C-9B6B-DB5816DECBD0}"/>
              </a:ext>
            </a:extLst>
          </p:cNvPr>
          <p:cNvSpPr/>
          <p:nvPr/>
        </p:nvSpPr>
        <p:spPr>
          <a:xfrm>
            <a:off x="7808536" y="1496151"/>
            <a:ext cx="546755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64B9E341-5200-4997-8DED-E97D59892414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8917757" y="1719526"/>
            <a:ext cx="647248" cy="505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1D37A02A-4AF3-45BE-B8F0-77591FA51546}"/>
              </a:ext>
            </a:extLst>
          </p:cNvPr>
          <p:cNvSpPr/>
          <p:nvPr/>
        </p:nvSpPr>
        <p:spPr>
          <a:xfrm>
            <a:off x="9484935" y="1228704"/>
            <a:ext cx="546755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940F0A87-35E7-4B8A-BDC3-D8FAECECCC01}"/>
              </a:ext>
            </a:extLst>
          </p:cNvPr>
          <p:cNvCxnSpPr/>
          <p:nvPr/>
        </p:nvCxnSpPr>
        <p:spPr>
          <a:xfrm flipH="1">
            <a:off x="9513216" y="3039434"/>
            <a:ext cx="115007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08E32B33-2FA8-4F5B-A817-9912A68A9B1A}"/>
              </a:ext>
            </a:extLst>
          </p:cNvPr>
          <p:cNvSpPr/>
          <p:nvPr/>
        </p:nvSpPr>
        <p:spPr>
          <a:xfrm>
            <a:off x="10663286" y="2751917"/>
            <a:ext cx="546755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E53CD54E-DC34-4A32-A8E0-7122269225F7}"/>
              </a:ext>
            </a:extLst>
          </p:cNvPr>
          <p:cNvCxnSpPr>
            <a:cxnSpLocks/>
          </p:cNvCxnSpPr>
          <p:nvPr/>
        </p:nvCxnSpPr>
        <p:spPr>
          <a:xfrm flipH="1" flipV="1">
            <a:off x="9681327" y="3429000"/>
            <a:ext cx="1255336" cy="287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375F17EF-FFF7-4D0A-B768-D0230A79670D}"/>
              </a:ext>
            </a:extLst>
          </p:cNvPr>
          <p:cNvSpPr/>
          <p:nvPr/>
        </p:nvSpPr>
        <p:spPr>
          <a:xfrm>
            <a:off x="10936663" y="3429000"/>
            <a:ext cx="546755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AD4462FB-52AF-4F93-9918-04665B0AB1D3}"/>
              </a:ext>
            </a:extLst>
          </p:cNvPr>
          <p:cNvCxnSpPr/>
          <p:nvPr/>
        </p:nvCxnSpPr>
        <p:spPr>
          <a:xfrm flipH="1">
            <a:off x="6796726" y="4359765"/>
            <a:ext cx="115007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אליפסה 36">
            <a:extLst>
              <a:ext uri="{FF2B5EF4-FFF2-40B4-BE49-F238E27FC236}">
                <a16:creationId xmlns:a16="http://schemas.microsoft.com/office/drawing/2014/main" id="{D420C44B-7E55-47F1-BB64-0C9E68BFDF17}"/>
              </a:ext>
            </a:extLst>
          </p:cNvPr>
          <p:cNvSpPr/>
          <p:nvPr/>
        </p:nvSpPr>
        <p:spPr>
          <a:xfrm>
            <a:off x="7946796" y="4072248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11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7C0D5CF-9AA3-4D17-B306-5CCF6400F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07" y="0"/>
            <a:ext cx="4644736" cy="6858000"/>
          </a:xfrm>
          <a:prstGeom prst="rect">
            <a:avLst/>
          </a:prstGeom>
        </p:spPr>
      </p:pic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B81546FD-9628-4DF0-AEC1-5F1A7DD1D86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638747" y="3065436"/>
            <a:ext cx="1661109" cy="24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אליפסה 5">
            <a:extLst>
              <a:ext uri="{FF2B5EF4-FFF2-40B4-BE49-F238E27FC236}">
                <a16:creationId xmlns:a16="http://schemas.microsoft.com/office/drawing/2014/main" id="{1FC12398-BE9E-4EE8-A315-5DC53101BEE9}"/>
              </a:ext>
            </a:extLst>
          </p:cNvPr>
          <p:cNvSpPr/>
          <p:nvPr/>
        </p:nvSpPr>
        <p:spPr>
          <a:xfrm>
            <a:off x="5299856" y="2777919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37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277E1282-63DB-4CF6-8212-E8AC4CA050D9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040762" y="2975383"/>
            <a:ext cx="722511" cy="377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אליפסה 7">
            <a:extLst>
              <a:ext uri="{FF2B5EF4-FFF2-40B4-BE49-F238E27FC236}">
                <a16:creationId xmlns:a16="http://schemas.microsoft.com/office/drawing/2014/main" id="{FF129EE1-08A0-4E05-8866-B40DAF8322DE}"/>
              </a:ext>
            </a:extLst>
          </p:cNvPr>
          <p:cNvSpPr/>
          <p:nvPr/>
        </p:nvSpPr>
        <p:spPr>
          <a:xfrm>
            <a:off x="327468" y="2687866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38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5ABD3870-6820-4139-9EF4-EB3E3BAE202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1267006" y="3743851"/>
            <a:ext cx="496267" cy="197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0522D00C-8EB6-4A69-8F85-3714FAA824C3}"/>
              </a:ext>
            </a:extLst>
          </p:cNvPr>
          <p:cNvSpPr/>
          <p:nvPr/>
        </p:nvSpPr>
        <p:spPr>
          <a:xfrm>
            <a:off x="553712" y="3653798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39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2DDE553C-802B-4F87-AE8B-3863441F89ED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1519194" y="3743851"/>
            <a:ext cx="1440823" cy="6725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223A084F-EA16-4FA8-87DC-03D90C1AAD4D}"/>
              </a:ext>
            </a:extLst>
          </p:cNvPr>
          <p:cNvSpPr/>
          <p:nvPr/>
        </p:nvSpPr>
        <p:spPr>
          <a:xfrm>
            <a:off x="910359" y="4332213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40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1FA76A15-E824-4F9D-B8B7-29BFBBFC560B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4901941" y="3743852"/>
            <a:ext cx="1215668" cy="3122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4233D9AA-444E-436F-A212-A9DF83652668}"/>
              </a:ext>
            </a:extLst>
          </p:cNvPr>
          <p:cNvSpPr/>
          <p:nvPr/>
        </p:nvSpPr>
        <p:spPr>
          <a:xfrm>
            <a:off x="6013150" y="3971904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41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DE663B1A-ED44-4E4F-BD01-2AE5A12DB07D}"/>
              </a:ext>
            </a:extLst>
          </p:cNvPr>
          <p:cNvSpPr/>
          <p:nvPr/>
        </p:nvSpPr>
        <p:spPr>
          <a:xfrm>
            <a:off x="6843188" y="5108879"/>
            <a:ext cx="52388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he-IL" dirty="0"/>
              <a:t>https://www.google.com/maps/place/Avenida+Palace/@38.7225728,-9.1412372,15z/data=!4m8!3m7!1s0x0:0x1dc7c0f9db2726ef!5m2!4m1!1i2!8m2!3d38.714855!4d-9.141134</a:t>
            </a:r>
          </a:p>
        </p:txBody>
      </p:sp>
    </p:spTree>
    <p:extLst>
      <p:ext uri="{BB962C8B-B14F-4D97-AF65-F5344CB8AC3E}">
        <p14:creationId xmlns:p14="http://schemas.microsoft.com/office/powerpoint/2010/main" val="227223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23852D9-3668-40D6-90A1-B42CFD79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397" y="0"/>
            <a:ext cx="4727206" cy="6858000"/>
          </a:xfrm>
          <a:prstGeom prst="rect">
            <a:avLst/>
          </a:prstGeom>
        </p:spPr>
      </p:pic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5CF35230-2896-4704-A98D-66845E900CC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154189" y="1698235"/>
            <a:ext cx="1215668" cy="3122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אליפסה 5">
            <a:extLst>
              <a:ext uri="{FF2B5EF4-FFF2-40B4-BE49-F238E27FC236}">
                <a16:creationId xmlns:a16="http://schemas.microsoft.com/office/drawing/2014/main" id="{0F5073B3-C8D2-4DF9-A07D-8FBB428A6B01}"/>
              </a:ext>
            </a:extLst>
          </p:cNvPr>
          <p:cNvSpPr/>
          <p:nvPr/>
        </p:nvSpPr>
        <p:spPr>
          <a:xfrm>
            <a:off x="9265398" y="1926287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42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8B129F82-2561-47EA-A199-73033BC5830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249972" y="3527502"/>
            <a:ext cx="1020396" cy="1112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אליפסה 7">
            <a:extLst>
              <a:ext uri="{FF2B5EF4-FFF2-40B4-BE49-F238E27FC236}">
                <a16:creationId xmlns:a16="http://schemas.microsoft.com/office/drawing/2014/main" id="{316EB81C-2315-499A-99A5-84D7144AA151}"/>
              </a:ext>
            </a:extLst>
          </p:cNvPr>
          <p:cNvSpPr/>
          <p:nvPr/>
        </p:nvSpPr>
        <p:spPr>
          <a:xfrm>
            <a:off x="7270368" y="3239985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44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F475812D-CD1A-4416-BE59-642F70D9A7F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736654" y="2927721"/>
            <a:ext cx="1215668" cy="3122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אליפסה 9">
            <a:extLst>
              <a:ext uri="{FF2B5EF4-FFF2-40B4-BE49-F238E27FC236}">
                <a16:creationId xmlns:a16="http://schemas.microsoft.com/office/drawing/2014/main" id="{3B6DB934-85D6-473B-A83D-BDF47B879510}"/>
              </a:ext>
            </a:extLst>
          </p:cNvPr>
          <p:cNvSpPr/>
          <p:nvPr/>
        </p:nvSpPr>
        <p:spPr>
          <a:xfrm>
            <a:off x="8847863" y="3155773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43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5FFA01D0-E1FA-4AFE-A19A-0F673C06A1B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942029" y="3996251"/>
            <a:ext cx="2060450" cy="131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5F811493-276B-4DEF-BAA3-5B82D397D2D7}"/>
              </a:ext>
            </a:extLst>
          </p:cNvPr>
          <p:cNvSpPr/>
          <p:nvPr/>
        </p:nvSpPr>
        <p:spPr>
          <a:xfrm>
            <a:off x="8002479" y="3708734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45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75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C87568F-A687-4715-BAD0-B253E30F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81" y="0"/>
            <a:ext cx="4527838" cy="6858000"/>
          </a:xfrm>
          <a:prstGeom prst="rect">
            <a:avLst/>
          </a:prstGeom>
        </p:spPr>
      </p:pic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955407EF-1399-41AA-A4BD-C1DD5456EB7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3152922" y="1338606"/>
            <a:ext cx="1004299" cy="247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אליפסה 5">
            <a:extLst>
              <a:ext uri="{FF2B5EF4-FFF2-40B4-BE49-F238E27FC236}">
                <a16:creationId xmlns:a16="http://schemas.microsoft.com/office/drawing/2014/main" id="{B480CC79-236F-469E-9979-E238798159B4}"/>
              </a:ext>
            </a:extLst>
          </p:cNvPr>
          <p:cNvSpPr/>
          <p:nvPr/>
        </p:nvSpPr>
        <p:spPr>
          <a:xfrm>
            <a:off x="2544087" y="1502081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46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0F1BA70A-0862-4D80-8AA0-3C69207757B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154189" y="1698235"/>
            <a:ext cx="1215668" cy="3122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DE94362-F776-42EA-875C-F668A14C48D3}"/>
              </a:ext>
            </a:extLst>
          </p:cNvPr>
          <p:cNvSpPr/>
          <p:nvPr/>
        </p:nvSpPr>
        <p:spPr>
          <a:xfrm>
            <a:off x="9265398" y="1926287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47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311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6311FE7-0BBA-4C1C-A9E2-FD0D662F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79" y="0"/>
            <a:ext cx="4414255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2210C333-87D3-4C45-923F-F7907C803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5" y="0"/>
            <a:ext cx="4496922" cy="6858000"/>
          </a:xfrm>
          <a:prstGeom prst="rect">
            <a:avLst/>
          </a:prstGeom>
        </p:spPr>
      </p:pic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0E69C59C-EEE9-4E76-9BA0-4172BF9A01CE}"/>
              </a:ext>
            </a:extLst>
          </p:cNvPr>
          <p:cNvSpPr/>
          <p:nvPr/>
        </p:nvSpPr>
        <p:spPr>
          <a:xfrm>
            <a:off x="4306162" y="1654519"/>
            <a:ext cx="3202606" cy="791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CDB31552-DC5A-49A7-B84A-D1ED9DADE9DD}"/>
              </a:ext>
            </a:extLst>
          </p:cNvPr>
          <p:cNvSpPr/>
          <p:nvPr/>
        </p:nvSpPr>
        <p:spPr>
          <a:xfrm rot="1072818">
            <a:off x="3490908" y="3503744"/>
            <a:ext cx="3978813" cy="791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0C90A701-28DD-4579-BA09-9AC0CAF4D6B8}"/>
              </a:ext>
            </a:extLst>
          </p:cNvPr>
          <p:cNvCxnSpPr>
            <a:cxnSpLocks/>
          </p:cNvCxnSpPr>
          <p:nvPr/>
        </p:nvCxnSpPr>
        <p:spPr>
          <a:xfrm flipH="1">
            <a:off x="2613860" y="935919"/>
            <a:ext cx="851576" cy="2240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אליפסה 8">
            <a:extLst>
              <a:ext uri="{FF2B5EF4-FFF2-40B4-BE49-F238E27FC236}">
                <a16:creationId xmlns:a16="http://schemas.microsoft.com/office/drawing/2014/main" id="{AA7EBE32-D90C-451A-BDE7-FE9246D27930}"/>
              </a:ext>
            </a:extLst>
          </p:cNvPr>
          <p:cNvSpPr/>
          <p:nvPr/>
        </p:nvSpPr>
        <p:spPr>
          <a:xfrm>
            <a:off x="3291900" y="496854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48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9CBE025D-0A6D-4D8E-82E6-6684AEBBFE4E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3648547" y="1071888"/>
            <a:ext cx="425787" cy="804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E677E8B-1319-484E-882F-AED035F851AF}"/>
              </a:ext>
            </a:extLst>
          </p:cNvPr>
          <p:cNvCxnSpPr>
            <a:cxnSpLocks/>
          </p:cNvCxnSpPr>
          <p:nvPr/>
        </p:nvCxnSpPr>
        <p:spPr>
          <a:xfrm flipH="1">
            <a:off x="10652289" y="799950"/>
            <a:ext cx="688917" cy="5952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4913BD04-6455-4F9B-BC8C-86EA0D77E7EC}"/>
              </a:ext>
            </a:extLst>
          </p:cNvPr>
          <p:cNvSpPr/>
          <p:nvPr/>
        </p:nvSpPr>
        <p:spPr>
          <a:xfrm>
            <a:off x="11167670" y="360885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49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77D252DA-89A1-4913-B9DB-6C87EAB36217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0199802" y="4977353"/>
            <a:ext cx="970203" cy="2298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67A729C2-FA0E-4244-BF62-46C6035AD14C}"/>
              </a:ext>
            </a:extLst>
          </p:cNvPr>
          <p:cNvSpPr/>
          <p:nvPr/>
        </p:nvSpPr>
        <p:spPr>
          <a:xfrm>
            <a:off x="11065546" y="5122992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50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425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701E48AC-5928-4183-B6F4-1EAF824A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6" y="0"/>
            <a:ext cx="4593490" cy="685800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45D92B2-1E9A-4CC0-A299-385D92A4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37" y="0"/>
            <a:ext cx="4590000" cy="6858000"/>
          </a:xfrm>
          <a:prstGeom prst="rect">
            <a:avLst/>
          </a:prstGeo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43999414-8418-4AD4-9C82-F5E9EA84FB2C}"/>
              </a:ext>
            </a:extLst>
          </p:cNvPr>
          <p:cNvSpPr/>
          <p:nvPr/>
        </p:nvSpPr>
        <p:spPr>
          <a:xfrm>
            <a:off x="4884528" y="2559493"/>
            <a:ext cx="2422944" cy="791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BEA3948-4505-4A3F-ACE2-D7E36C904BC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700943" y="4384875"/>
            <a:ext cx="1215668" cy="3122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אליפסה 9">
            <a:extLst>
              <a:ext uri="{FF2B5EF4-FFF2-40B4-BE49-F238E27FC236}">
                <a16:creationId xmlns:a16="http://schemas.microsoft.com/office/drawing/2014/main" id="{281C292C-5685-4AD7-B5DB-AA44552EE22E}"/>
              </a:ext>
            </a:extLst>
          </p:cNvPr>
          <p:cNvSpPr/>
          <p:nvPr/>
        </p:nvSpPr>
        <p:spPr>
          <a:xfrm>
            <a:off x="9812152" y="4612927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51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511BC7F1-8E2F-46D8-8CBB-A1FEE171B80E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0168799" y="4317476"/>
            <a:ext cx="106417" cy="2954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487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889F85D-AED1-4518-8C58-BE3024F7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" y="0"/>
            <a:ext cx="4272704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22B9B028-E4A6-4AB0-8F8F-22F94F72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24" y="0"/>
            <a:ext cx="4635641" cy="6858000"/>
          </a:xfrm>
          <a:prstGeom prst="rect">
            <a:avLst/>
          </a:prstGeom>
        </p:spPr>
      </p:pic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A3EE5D0B-8F47-444D-B4B0-601E37998B67}"/>
              </a:ext>
            </a:extLst>
          </p:cNvPr>
          <p:cNvSpPr/>
          <p:nvPr/>
        </p:nvSpPr>
        <p:spPr>
          <a:xfrm>
            <a:off x="2689047" y="2717508"/>
            <a:ext cx="2269452" cy="791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E2D8D32B-9F68-4EA3-B070-B327FB945278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06065" y="2801170"/>
            <a:ext cx="1215668" cy="3122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אליפסה 7">
            <a:extLst>
              <a:ext uri="{FF2B5EF4-FFF2-40B4-BE49-F238E27FC236}">
                <a16:creationId xmlns:a16="http://schemas.microsoft.com/office/drawing/2014/main" id="{9722FE9D-B43C-44B4-9E5D-939D18CB5247}"/>
              </a:ext>
            </a:extLst>
          </p:cNvPr>
          <p:cNvSpPr/>
          <p:nvPr/>
        </p:nvSpPr>
        <p:spPr>
          <a:xfrm>
            <a:off x="1917274" y="3029222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52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D8D4D055-D697-4B6C-AA8C-147ABF62A75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070103" y="860429"/>
            <a:ext cx="3819434" cy="2802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אליפסה 9">
            <a:extLst>
              <a:ext uri="{FF2B5EF4-FFF2-40B4-BE49-F238E27FC236}">
                <a16:creationId xmlns:a16="http://schemas.microsoft.com/office/drawing/2014/main" id="{A9BEBAC4-ABC2-4457-8BDE-637D70A4BE9C}"/>
              </a:ext>
            </a:extLst>
          </p:cNvPr>
          <p:cNvSpPr/>
          <p:nvPr/>
        </p:nvSpPr>
        <p:spPr>
          <a:xfrm>
            <a:off x="10785078" y="776217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53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16A537F3-6385-43F7-81D7-25E7E10EBEFA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4995443" y="1448033"/>
            <a:ext cx="229537" cy="163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867C06A7-ED8B-43E7-97FE-90C7CABC6A81}"/>
              </a:ext>
            </a:extLst>
          </p:cNvPr>
          <p:cNvSpPr/>
          <p:nvPr/>
        </p:nvSpPr>
        <p:spPr>
          <a:xfrm>
            <a:off x="4386608" y="957211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54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73D15286-FD41-492B-8C22-F1C7BF573D08}"/>
              </a:ext>
            </a:extLst>
          </p:cNvPr>
          <p:cNvCxnSpPr>
            <a:cxnSpLocks/>
          </p:cNvCxnSpPr>
          <p:nvPr/>
        </p:nvCxnSpPr>
        <p:spPr>
          <a:xfrm flipH="1">
            <a:off x="5597978" y="877472"/>
            <a:ext cx="369189" cy="734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EEDF8FDA-CB1B-43E4-8D93-A88757AFF4E9}"/>
              </a:ext>
            </a:extLst>
          </p:cNvPr>
          <p:cNvSpPr/>
          <p:nvPr/>
        </p:nvSpPr>
        <p:spPr>
          <a:xfrm>
            <a:off x="5597978" y="286024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55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FB1B8E1C-D293-42CF-A1EB-58B63091DF3F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7588577" y="1696196"/>
            <a:ext cx="24505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EF2E07BA-6371-4A70-82A8-34CF94A51009}"/>
              </a:ext>
            </a:extLst>
          </p:cNvPr>
          <p:cNvSpPr/>
          <p:nvPr/>
        </p:nvSpPr>
        <p:spPr>
          <a:xfrm>
            <a:off x="9934668" y="1611984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57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14B3807F-5DD3-463F-973A-D1FBEE5B0CA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9163517" y="2993790"/>
            <a:ext cx="1215668" cy="3122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83B0EBFC-C1E5-47ED-A416-F50896E77A9D}"/>
              </a:ext>
            </a:extLst>
          </p:cNvPr>
          <p:cNvSpPr/>
          <p:nvPr/>
        </p:nvSpPr>
        <p:spPr>
          <a:xfrm>
            <a:off x="10274726" y="3221842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58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856F18CF-79B2-40C5-A14A-E2FACB29AC9B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691514" y="5764962"/>
            <a:ext cx="1956448" cy="447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C38AFA91-8953-4B79-AB1B-6514A5CE097D}"/>
              </a:ext>
            </a:extLst>
          </p:cNvPr>
          <p:cNvSpPr/>
          <p:nvPr/>
        </p:nvSpPr>
        <p:spPr>
          <a:xfrm>
            <a:off x="10647962" y="5477445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59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F7195278-8E7E-45E9-A11D-38ECFE17988B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980201" y="6091279"/>
            <a:ext cx="1956448" cy="447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993EE68B-22D7-4ADC-8C62-03FFC3F963DA}"/>
              </a:ext>
            </a:extLst>
          </p:cNvPr>
          <p:cNvSpPr/>
          <p:nvPr/>
        </p:nvSpPr>
        <p:spPr>
          <a:xfrm>
            <a:off x="2936649" y="5803762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60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13788F89-F8A5-4211-AD08-4602B20DC593}"/>
              </a:ext>
            </a:extLst>
          </p:cNvPr>
          <p:cNvCxnSpPr>
            <a:cxnSpLocks/>
            <a:stCxn id="32" idx="3"/>
          </p:cNvCxnSpPr>
          <p:nvPr/>
        </p:nvCxnSpPr>
        <p:spPr>
          <a:xfrm flipH="1">
            <a:off x="6149438" y="872999"/>
            <a:ext cx="311812" cy="7719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A80ADDC8-A4DB-4789-B223-2C15D0437BBD}"/>
              </a:ext>
            </a:extLst>
          </p:cNvPr>
          <p:cNvSpPr/>
          <p:nvPr/>
        </p:nvSpPr>
        <p:spPr>
          <a:xfrm>
            <a:off x="6356791" y="382177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56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69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10CADA3-1D9F-45AF-9CC3-D619E2D5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5" y="0"/>
            <a:ext cx="452645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01CE1C-4A0D-403E-8701-54064B32EBD1}"/>
              </a:ext>
            </a:extLst>
          </p:cNvPr>
          <p:cNvSpPr txBox="1"/>
          <p:nvPr/>
        </p:nvSpPr>
        <p:spPr>
          <a:xfrm>
            <a:off x="6941933" y="4362380"/>
            <a:ext cx="4990052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https://www.google.com/maps/place/Eurostars+Blue+Coru%C3%B1a/@43.3665839,-8.4104223,17z/data=!4m22!1m11!3m10!1s0xd2e7c62e62a34f3:0xc58783e46a6d097!2sHotel+Riazor!5m2!4m1!1i2!8m2!3d43.3683583!4d-8.4091348!9m1!1b1!3m9!1s0xd2e7c87857ef09d:0x9d85535b8d0eb663!5m2!4m1!1i2!8m2!3d43.3664343!4d-8.4054035!9m1!1b1</a:t>
            </a:r>
            <a:endParaRPr lang="he-IL" dirty="0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CBFA40C3-3148-4853-BAD1-C79DF3A2489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609708" y="1347091"/>
            <a:ext cx="1956448" cy="447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אליפסה 8">
            <a:extLst>
              <a:ext uri="{FF2B5EF4-FFF2-40B4-BE49-F238E27FC236}">
                <a16:creationId xmlns:a16="http://schemas.microsoft.com/office/drawing/2014/main" id="{06353B98-ED0F-4C53-9D01-736770550496}"/>
              </a:ext>
            </a:extLst>
          </p:cNvPr>
          <p:cNvSpPr/>
          <p:nvPr/>
        </p:nvSpPr>
        <p:spPr>
          <a:xfrm>
            <a:off x="6566156" y="1059574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61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18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23D3A3D0-1CBB-4556-8392-68D35C1A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10" y="513161"/>
            <a:ext cx="5353797" cy="5077534"/>
          </a:xfrm>
          <a:prstGeom prst="rect">
            <a:avLst/>
          </a:prstGeom>
        </p:spPr>
      </p:pic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36463264-A97A-483B-88D3-36E66952A6E9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750551" y="4060431"/>
            <a:ext cx="201556" cy="2099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אליפסה 7">
            <a:extLst>
              <a:ext uri="{FF2B5EF4-FFF2-40B4-BE49-F238E27FC236}">
                <a16:creationId xmlns:a16="http://schemas.microsoft.com/office/drawing/2014/main" id="{465A2EF9-A226-4827-BA1F-C647D354DCC6}"/>
              </a:ext>
            </a:extLst>
          </p:cNvPr>
          <p:cNvSpPr/>
          <p:nvPr/>
        </p:nvSpPr>
        <p:spPr>
          <a:xfrm>
            <a:off x="141716" y="3569609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62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E6420401-BCA2-4FE9-BC85-E56FF11144B6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436216" y="4635465"/>
            <a:ext cx="241755" cy="1134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304D340C-6874-49BB-8DDA-ED4CD9B39F71}"/>
              </a:ext>
            </a:extLst>
          </p:cNvPr>
          <p:cNvSpPr/>
          <p:nvPr/>
        </p:nvSpPr>
        <p:spPr>
          <a:xfrm>
            <a:off x="1079569" y="5769805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63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CCA2C9D7-F7A2-4472-8E0F-BE031DE40452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026004" y="4703975"/>
            <a:ext cx="267292" cy="10997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9FFF06B2-B5C7-47FE-B974-66FC88CB08C6}"/>
              </a:ext>
            </a:extLst>
          </p:cNvPr>
          <p:cNvSpPr/>
          <p:nvPr/>
        </p:nvSpPr>
        <p:spPr>
          <a:xfrm>
            <a:off x="2936649" y="5803762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64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7317B5BF-2009-4D83-86BC-2910D1F31EFE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072381" y="4703976"/>
            <a:ext cx="1381224" cy="1153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F53CAE75-EA41-4B50-902D-C60D8A6F73F1}"/>
              </a:ext>
            </a:extLst>
          </p:cNvPr>
          <p:cNvSpPr/>
          <p:nvPr/>
        </p:nvSpPr>
        <p:spPr>
          <a:xfrm>
            <a:off x="5096958" y="5857646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65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3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0DD8A329-AED4-4C22-A425-C54DFB26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0"/>
            <a:ext cx="11845636" cy="6858000"/>
          </a:xfrm>
          <a:prstGeom prst="rect">
            <a:avLst/>
          </a:prstGeom>
        </p:spPr>
      </p:pic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F5D1193F-4F5C-471B-9FC5-1F770EB18538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2592373" y="2215796"/>
            <a:ext cx="1471344" cy="8761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C19AC082-9E80-4AD3-A58A-935E28835C65}"/>
              </a:ext>
            </a:extLst>
          </p:cNvPr>
          <p:cNvSpPr/>
          <p:nvPr/>
        </p:nvSpPr>
        <p:spPr>
          <a:xfrm>
            <a:off x="3959258" y="1724974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11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E132270-FDFB-4873-B2DA-AA1A3607225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950592" y="3289957"/>
            <a:ext cx="632358" cy="10857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אליפסה 7">
            <a:extLst>
              <a:ext uri="{FF2B5EF4-FFF2-40B4-BE49-F238E27FC236}">
                <a16:creationId xmlns:a16="http://schemas.microsoft.com/office/drawing/2014/main" id="{8F6941A6-9F59-49AB-A37B-204D9B07FE99}"/>
              </a:ext>
            </a:extLst>
          </p:cNvPr>
          <p:cNvSpPr/>
          <p:nvPr/>
        </p:nvSpPr>
        <p:spPr>
          <a:xfrm>
            <a:off x="3478491" y="4291487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12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973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09AA011-D936-4EE9-8066-A2BE8FFD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0"/>
            <a:ext cx="9557345" cy="6858000"/>
          </a:xfrm>
          <a:prstGeom prst="rect">
            <a:avLst/>
          </a:prstGeom>
        </p:spPr>
      </p:pic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B758A444-6C9A-423E-B0D8-751CCFA4C701}"/>
              </a:ext>
            </a:extLst>
          </p:cNvPr>
          <p:cNvCxnSpPr>
            <a:cxnSpLocks/>
          </p:cNvCxnSpPr>
          <p:nvPr/>
        </p:nvCxnSpPr>
        <p:spPr>
          <a:xfrm flipH="1">
            <a:off x="3629320" y="2361282"/>
            <a:ext cx="989814" cy="400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BF2612DF-7DCC-4AE4-93E7-5F42E88E01CA}"/>
              </a:ext>
            </a:extLst>
          </p:cNvPr>
          <p:cNvSpPr/>
          <p:nvPr/>
        </p:nvSpPr>
        <p:spPr>
          <a:xfrm>
            <a:off x="4619134" y="2073765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13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C8338997-1EDA-4834-A5FD-D755290F5AA4}"/>
              </a:ext>
            </a:extLst>
          </p:cNvPr>
          <p:cNvCxnSpPr>
            <a:cxnSpLocks/>
          </p:cNvCxnSpPr>
          <p:nvPr/>
        </p:nvCxnSpPr>
        <p:spPr>
          <a:xfrm flipH="1">
            <a:off x="3421930" y="2762054"/>
            <a:ext cx="2317424" cy="197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אליפסה 6">
            <a:extLst>
              <a:ext uri="{FF2B5EF4-FFF2-40B4-BE49-F238E27FC236}">
                <a16:creationId xmlns:a16="http://schemas.microsoft.com/office/drawing/2014/main" id="{31150928-1036-4E5C-9B32-FA404AE95746}"/>
              </a:ext>
            </a:extLst>
          </p:cNvPr>
          <p:cNvSpPr/>
          <p:nvPr/>
        </p:nvSpPr>
        <p:spPr>
          <a:xfrm>
            <a:off x="5739353" y="2474537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A2BE1129-399E-43CA-B129-04AFE616A9B9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4289196" y="3425150"/>
            <a:ext cx="747055" cy="203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אליפסה 9">
            <a:extLst>
              <a:ext uri="{FF2B5EF4-FFF2-40B4-BE49-F238E27FC236}">
                <a16:creationId xmlns:a16="http://schemas.microsoft.com/office/drawing/2014/main" id="{A3BFED9A-A2FD-42FE-8883-050912BB63D9}"/>
              </a:ext>
            </a:extLst>
          </p:cNvPr>
          <p:cNvSpPr/>
          <p:nvPr/>
        </p:nvSpPr>
        <p:spPr>
          <a:xfrm>
            <a:off x="4931792" y="3137633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16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B8D26B2C-F471-4ED3-9934-2BABD2C50F69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2333940" y="3337089"/>
            <a:ext cx="399833" cy="1761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B51A1213-929C-4931-91B8-873A420A4916}"/>
              </a:ext>
            </a:extLst>
          </p:cNvPr>
          <p:cNvSpPr/>
          <p:nvPr/>
        </p:nvSpPr>
        <p:spPr>
          <a:xfrm>
            <a:off x="1725105" y="3429000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15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690CADB0-D3B2-4413-A2EC-38B1ED5E5A5E}"/>
              </a:ext>
            </a:extLst>
          </p:cNvPr>
          <p:cNvCxnSpPr>
            <a:cxnSpLocks/>
          </p:cNvCxnSpPr>
          <p:nvPr/>
        </p:nvCxnSpPr>
        <p:spPr>
          <a:xfrm flipH="1" flipV="1">
            <a:off x="6890994" y="4072379"/>
            <a:ext cx="2375555" cy="108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EA3BB394-B2DE-4B10-8461-488660C7E7AF}"/>
              </a:ext>
            </a:extLst>
          </p:cNvPr>
          <p:cNvSpPr/>
          <p:nvPr/>
        </p:nvSpPr>
        <p:spPr>
          <a:xfrm>
            <a:off x="9266549" y="3893139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3784BC6F-7495-43F0-A31F-D942ED7019BB}"/>
              </a:ext>
            </a:extLst>
          </p:cNvPr>
          <p:cNvCxnSpPr>
            <a:cxnSpLocks/>
          </p:cNvCxnSpPr>
          <p:nvPr/>
        </p:nvCxnSpPr>
        <p:spPr>
          <a:xfrm flipH="1" flipV="1">
            <a:off x="7711126" y="5519328"/>
            <a:ext cx="842129" cy="424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40210027-FD39-4D57-9BB9-EA0CBA4D35C3}"/>
              </a:ext>
            </a:extLst>
          </p:cNvPr>
          <p:cNvSpPr/>
          <p:nvPr/>
        </p:nvSpPr>
        <p:spPr>
          <a:xfrm>
            <a:off x="8553255" y="5655951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19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2F065697-14E5-435F-8DDE-79DFA82114C5}"/>
              </a:ext>
            </a:extLst>
          </p:cNvPr>
          <p:cNvCxnSpPr>
            <a:cxnSpLocks/>
          </p:cNvCxnSpPr>
          <p:nvPr/>
        </p:nvCxnSpPr>
        <p:spPr>
          <a:xfrm flipH="1" flipV="1">
            <a:off x="3421930" y="5722070"/>
            <a:ext cx="1099796" cy="202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74941A1E-FDBF-47A5-A915-AF97F6CB2946}"/>
              </a:ext>
            </a:extLst>
          </p:cNvPr>
          <p:cNvSpPr/>
          <p:nvPr/>
        </p:nvSpPr>
        <p:spPr>
          <a:xfrm>
            <a:off x="4521726" y="5637032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20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3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65DF1097-F0EA-4B8E-A9A8-3DAB0BAB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99" y="0"/>
            <a:ext cx="9878602" cy="6858000"/>
          </a:xfrm>
          <a:prstGeom prst="rect">
            <a:avLst/>
          </a:prstGeom>
        </p:spPr>
      </p:pic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DE6875DB-78DD-4E77-9D05-7355B7E81F74}"/>
              </a:ext>
            </a:extLst>
          </p:cNvPr>
          <p:cNvCxnSpPr>
            <a:cxnSpLocks/>
          </p:cNvCxnSpPr>
          <p:nvPr/>
        </p:nvCxnSpPr>
        <p:spPr>
          <a:xfrm flipH="1" flipV="1">
            <a:off x="7051249" y="4289196"/>
            <a:ext cx="2375555" cy="108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אליפסה 3">
            <a:extLst>
              <a:ext uri="{FF2B5EF4-FFF2-40B4-BE49-F238E27FC236}">
                <a16:creationId xmlns:a16="http://schemas.microsoft.com/office/drawing/2014/main" id="{6EC72808-DE60-450D-856C-36ED399C4A59}"/>
              </a:ext>
            </a:extLst>
          </p:cNvPr>
          <p:cNvSpPr/>
          <p:nvPr/>
        </p:nvSpPr>
        <p:spPr>
          <a:xfrm>
            <a:off x="9426804" y="4109956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40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ABBED294-183F-4099-9184-36D94CAF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23" y="0"/>
            <a:ext cx="9465753" cy="6858000"/>
          </a:xfrm>
          <a:prstGeom prst="rect">
            <a:avLst/>
          </a:prstGeom>
        </p:spPr>
      </p:pic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15D35D16-A84A-4FBA-9007-9E3996314E5D}"/>
              </a:ext>
            </a:extLst>
          </p:cNvPr>
          <p:cNvCxnSpPr>
            <a:cxnSpLocks/>
          </p:cNvCxnSpPr>
          <p:nvPr/>
        </p:nvCxnSpPr>
        <p:spPr>
          <a:xfrm flipH="1" flipV="1">
            <a:off x="4581427" y="5052767"/>
            <a:ext cx="2780908" cy="127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792D390-2959-469C-9446-0CF855E1928E}"/>
              </a:ext>
            </a:extLst>
          </p:cNvPr>
          <p:cNvSpPr/>
          <p:nvPr/>
        </p:nvSpPr>
        <p:spPr>
          <a:xfrm>
            <a:off x="7362334" y="4892381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18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F6B4F50-47E9-4AA5-9A82-FC5678B6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35" y="0"/>
            <a:ext cx="8424729" cy="6858000"/>
          </a:xfrm>
          <a:prstGeom prst="rect">
            <a:avLst/>
          </a:prstGeom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BF926462-95DA-483D-8E92-401A147E0EE0}"/>
              </a:ext>
            </a:extLst>
          </p:cNvPr>
          <p:cNvCxnSpPr>
            <a:cxnSpLocks/>
          </p:cNvCxnSpPr>
          <p:nvPr/>
        </p:nvCxnSpPr>
        <p:spPr>
          <a:xfrm flipH="1" flipV="1">
            <a:off x="5533533" y="1611983"/>
            <a:ext cx="2375555" cy="108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אליפסה 6">
            <a:extLst>
              <a:ext uri="{FF2B5EF4-FFF2-40B4-BE49-F238E27FC236}">
                <a16:creationId xmlns:a16="http://schemas.microsoft.com/office/drawing/2014/main" id="{C64DCB6A-A91E-4D8B-AAFA-453164954126}"/>
              </a:ext>
            </a:extLst>
          </p:cNvPr>
          <p:cNvSpPr/>
          <p:nvPr/>
        </p:nvSpPr>
        <p:spPr>
          <a:xfrm>
            <a:off x="7909088" y="1432743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21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25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03F2FEB5-DEF6-47CF-9ABB-B06ADFE31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42" y="0"/>
            <a:ext cx="8531515" cy="6858000"/>
          </a:xfrm>
          <a:prstGeom prst="rect">
            <a:avLst/>
          </a:prstGeom>
        </p:spPr>
      </p:pic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1EC79BFF-18B2-4BB3-8B13-777044604E4C}"/>
              </a:ext>
            </a:extLst>
          </p:cNvPr>
          <p:cNvCxnSpPr>
            <a:cxnSpLocks/>
          </p:cNvCxnSpPr>
          <p:nvPr/>
        </p:nvCxnSpPr>
        <p:spPr>
          <a:xfrm flipH="1" flipV="1">
            <a:off x="2771480" y="3033206"/>
            <a:ext cx="2375555" cy="108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7632F62D-FD40-4E31-9629-B80AE34B942C}"/>
              </a:ext>
            </a:extLst>
          </p:cNvPr>
          <p:cNvSpPr/>
          <p:nvPr/>
        </p:nvSpPr>
        <p:spPr>
          <a:xfrm>
            <a:off x="5147035" y="2853966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22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8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44BEB5D-D42D-46FB-B272-7AB5952A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12" y="0"/>
            <a:ext cx="10605976" cy="6858000"/>
          </a:xfrm>
          <a:prstGeom prst="rect">
            <a:avLst/>
          </a:prstGeom>
        </p:spPr>
      </p:pic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547BEC29-39D4-4488-98B0-2958E93A962D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528062" y="1851608"/>
            <a:ext cx="174396" cy="3120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AD08C3B4-25D7-4D44-B81B-AD6ACA52292C}"/>
              </a:ext>
            </a:extLst>
          </p:cNvPr>
          <p:cNvSpPr/>
          <p:nvPr/>
        </p:nvSpPr>
        <p:spPr>
          <a:xfrm>
            <a:off x="6171415" y="1276574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23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98E6D37C-DA79-4754-A149-6824B156B76D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089725" y="2409177"/>
            <a:ext cx="2509038" cy="220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אליפסה 6">
            <a:extLst>
              <a:ext uri="{FF2B5EF4-FFF2-40B4-BE49-F238E27FC236}">
                <a16:creationId xmlns:a16="http://schemas.microsoft.com/office/drawing/2014/main" id="{9F4BB80C-3FB7-4EFA-8B7B-7F1F743D476C}"/>
              </a:ext>
            </a:extLst>
          </p:cNvPr>
          <p:cNvSpPr/>
          <p:nvPr/>
        </p:nvSpPr>
        <p:spPr>
          <a:xfrm>
            <a:off x="3531500" y="1918355"/>
            <a:ext cx="654001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24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7F9FCD7B-0C0F-479C-BDC1-B146F5C8F59F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4089725" y="2833383"/>
            <a:ext cx="2509038" cy="2209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0BD3CE81-8C09-47E2-AB8F-91395F8C9CA9}"/>
              </a:ext>
            </a:extLst>
          </p:cNvPr>
          <p:cNvSpPr/>
          <p:nvPr/>
        </p:nvSpPr>
        <p:spPr>
          <a:xfrm>
            <a:off x="3376431" y="2545866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25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02D355AF-C4F3-42EA-8CE8-2DDF03A4E236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4089725" y="3257590"/>
            <a:ext cx="2509038" cy="2209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956B394A-B762-444E-8E69-75BBFB717CE9}"/>
              </a:ext>
            </a:extLst>
          </p:cNvPr>
          <p:cNvSpPr/>
          <p:nvPr/>
        </p:nvSpPr>
        <p:spPr>
          <a:xfrm>
            <a:off x="3376431" y="2970073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26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22315D78-C032-4EED-8337-1A378216218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3531500" y="3681797"/>
            <a:ext cx="3067263" cy="180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073C729A-0856-4776-9046-75D516A42196}"/>
              </a:ext>
            </a:extLst>
          </p:cNvPr>
          <p:cNvSpPr/>
          <p:nvPr/>
        </p:nvSpPr>
        <p:spPr>
          <a:xfrm>
            <a:off x="2818206" y="3394280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27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C410FF15-66D4-4FE7-8FFA-B73DD93D18F1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4244794" y="4331224"/>
            <a:ext cx="2353969" cy="4205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336F36A3-2181-48B0-A793-85FA30F1F667}"/>
              </a:ext>
            </a:extLst>
          </p:cNvPr>
          <p:cNvSpPr/>
          <p:nvPr/>
        </p:nvSpPr>
        <p:spPr>
          <a:xfrm>
            <a:off x="3531500" y="4464221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28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F6C87FAB-285B-4058-84C7-ADC4EF714575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9596486" y="1851608"/>
            <a:ext cx="174396" cy="3120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79EDAFA9-CD18-46DF-8D18-9DBE58100989}"/>
              </a:ext>
            </a:extLst>
          </p:cNvPr>
          <p:cNvSpPr/>
          <p:nvPr/>
        </p:nvSpPr>
        <p:spPr>
          <a:xfrm>
            <a:off x="9239839" y="1276574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29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A06AC197-1CBF-4570-A860-E7FF2961E22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895476" y="2224736"/>
            <a:ext cx="727726" cy="405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EC343EE5-7474-4587-8049-75AAF22189AA}"/>
              </a:ext>
            </a:extLst>
          </p:cNvPr>
          <p:cNvSpPr/>
          <p:nvPr/>
        </p:nvSpPr>
        <p:spPr>
          <a:xfrm>
            <a:off x="10518743" y="1733914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30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B81CF034-F016-4F15-82FF-6804F9DEDDDB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9895477" y="2799770"/>
            <a:ext cx="832184" cy="2545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E5B1F1B0-7422-4404-AF03-EE2744DB7DB9}"/>
              </a:ext>
            </a:extLst>
          </p:cNvPr>
          <p:cNvSpPr/>
          <p:nvPr/>
        </p:nvSpPr>
        <p:spPr>
          <a:xfrm>
            <a:off x="10623202" y="2308948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31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55B2688E-89D7-4110-A7C8-65558775E884}"/>
              </a:ext>
            </a:extLst>
          </p:cNvPr>
          <p:cNvCxnSpPr>
            <a:cxnSpLocks/>
            <a:stCxn id="36" idx="3"/>
          </p:cNvCxnSpPr>
          <p:nvPr/>
        </p:nvCxnSpPr>
        <p:spPr>
          <a:xfrm flipH="1" flipV="1">
            <a:off x="9953134" y="3478493"/>
            <a:ext cx="878986" cy="336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5F276121-3CE4-4E57-94BE-D5F23EE8E21B}"/>
              </a:ext>
            </a:extLst>
          </p:cNvPr>
          <p:cNvSpPr/>
          <p:nvPr/>
        </p:nvSpPr>
        <p:spPr>
          <a:xfrm>
            <a:off x="10727661" y="3021309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32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52CA46B3-3169-4046-809E-F791BD52F594}"/>
              </a:ext>
            </a:extLst>
          </p:cNvPr>
          <p:cNvCxnSpPr>
            <a:cxnSpLocks/>
            <a:stCxn id="39" idx="3"/>
          </p:cNvCxnSpPr>
          <p:nvPr/>
        </p:nvCxnSpPr>
        <p:spPr>
          <a:xfrm flipH="1" flipV="1">
            <a:off x="9953134" y="3936339"/>
            <a:ext cx="903016" cy="2585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אליפסה 38">
            <a:extLst>
              <a:ext uri="{FF2B5EF4-FFF2-40B4-BE49-F238E27FC236}">
                <a16:creationId xmlns:a16="http://schemas.microsoft.com/office/drawing/2014/main" id="{A7A5143F-EF75-4F4F-A06C-6DE6B3B4D6AF}"/>
              </a:ext>
            </a:extLst>
          </p:cNvPr>
          <p:cNvSpPr/>
          <p:nvPr/>
        </p:nvSpPr>
        <p:spPr>
          <a:xfrm>
            <a:off x="10751691" y="3704103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33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8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5D04974-2023-4C1E-B98C-0072DF1B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78" y="-47134"/>
            <a:ext cx="9103244" cy="5647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8203E1-206F-4F63-91E4-AB1D8B03DA6E}"/>
              </a:ext>
            </a:extLst>
          </p:cNvPr>
          <p:cNvSpPr txBox="1"/>
          <p:nvPr/>
        </p:nvSpPr>
        <p:spPr>
          <a:xfrm>
            <a:off x="1728256" y="5779361"/>
            <a:ext cx="822908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dirty="0"/>
              <a:t>https://www.google.com/maps/place/Loading+Zone+Eatery/@44.96738,-89.5926687,17z/data=!3m1!5s0x88002706daf44369:0x175720066c8566f1!4m15!1m7!3m6!1s0x88002706c4db44d1:0xc7c08369b724db67!2s157024+E+Hamilton+St,+Wausau,+WI+54403,+USA!3b1!8m2!3d44.96738!4d-89.59048!3m6!1s0x88002706c4c34691:0xd929c8559f2f044d!8m2!3d44.96738!4d-89.59048!9m1!1b1</a:t>
            </a:r>
            <a:endParaRPr lang="he-IL" sz="1400" dirty="0"/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625B06AD-67E4-4330-BC43-58E6756B6576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2205872" y="2969443"/>
            <a:ext cx="1098644" cy="4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אליפסה 6">
            <a:extLst>
              <a:ext uri="{FF2B5EF4-FFF2-40B4-BE49-F238E27FC236}">
                <a16:creationId xmlns:a16="http://schemas.microsoft.com/office/drawing/2014/main" id="{B92E6B16-FB68-4703-8110-F9C003BF4F76}"/>
              </a:ext>
            </a:extLst>
          </p:cNvPr>
          <p:cNvSpPr/>
          <p:nvPr/>
        </p:nvSpPr>
        <p:spPr>
          <a:xfrm>
            <a:off x="3304516" y="2686008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34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15C4C233-F8B7-4578-969B-61936D7D46C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356701" y="3404801"/>
            <a:ext cx="1661109" cy="24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BFFC9E79-8E3E-4B73-8A1A-1E36C87E4E8C}"/>
              </a:ext>
            </a:extLst>
          </p:cNvPr>
          <p:cNvSpPr/>
          <p:nvPr/>
        </p:nvSpPr>
        <p:spPr>
          <a:xfrm>
            <a:off x="4017810" y="3117284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35</a:t>
            </a:r>
            <a:endParaRPr lang="he-IL" b="1" dirty="0">
              <a:solidFill>
                <a:schemeClr val="tx1"/>
              </a:solidFill>
            </a:endParaRPr>
          </a:p>
        </p:txBody>
      </p: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3D5E338B-EB0F-48A2-A7F3-1F374AE25050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2716491" y="4067167"/>
            <a:ext cx="1098644" cy="4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A5A646C0-9A69-418E-985C-1708189B08B2}"/>
              </a:ext>
            </a:extLst>
          </p:cNvPr>
          <p:cNvSpPr/>
          <p:nvPr/>
        </p:nvSpPr>
        <p:spPr>
          <a:xfrm>
            <a:off x="3815135" y="3783732"/>
            <a:ext cx="713294" cy="5750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36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55766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291</Words>
  <Application>Microsoft Office PowerPoint</Application>
  <PresentationFormat>מסך רחב</PresentationFormat>
  <Paragraphs>70</Paragraphs>
  <Slides>17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eladha</dc:creator>
  <cp:lastModifiedBy>eladha</cp:lastModifiedBy>
  <cp:revision>43</cp:revision>
  <dcterms:created xsi:type="dcterms:W3CDTF">2021-10-11T08:02:26Z</dcterms:created>
  <dcterms:modified xsi:type="dcterms:W3CDTF">2021-10-24T16:05:15Z</dcterms:modified>
</cp:coreProperties>
</file>